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68D76-5B0F-E846-B3DC-6773F82B4ED7}" type="datetimeFigureOut">
              <a:t>31/8/12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2383-9948-C049-8526-88C96EFBB7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1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4CAA3-BD22-4794-9D7A-D2DD1E16766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4CAA3-BD22-4794-9D7A-D2DD1E167666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4CAA3-BD22-4794-9D7A-D2DD1E16766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4CAA3-BD22-4794-9D7A-D2DD1E167666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5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7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3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0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6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5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ED7BD-F13A-AA44-AD2C-B88F63A1AFF3}" type="datetimeFigureOut">
              <a:t>31/8/12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D36A-CF0F-F242-92CF-6A0003F8D6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459632"/>
            <a:ext cx="7772400" cy="1470025"/>
          </a:xfrm>
        </p:spPr>
        <p:txBody>
          <a:bodyPr/>
          <a:lstStyle/>
          <a:p>
            <a:r>
              <a:rPr lang="en-US"/>
              <a:t>Optomechanical cooling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2924944"/>
            <a:ext cx="6400800" cy="1752600"/>
          </a:xfrm>
        </p:spPr>
        <p:txBody>
          <a:bodyPr/>
          <a:lstStyle/>
          <a:p>
            <a:r>
              <a:rPr lang="en-US"/>
              <a:t>Andreas Næsby (NBI)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088" y="2492896"/>
            <a:ext cx="246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... a story of membranes</a:t>
            </a:r>
          </a:p>
        </p:txBody>
      </p:sp>
    </p:spTree>
    <p:extLst>
      <p:ext uri="{BB962C8B-B14F-4D97-AF65-F5344CB8AC3E}">
        <p14:creationId xmlns:p14="http://schemas.microsoft.com/office/powerpoint/2010/main" val="3305889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resolved Photoluminescence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Fast decay</a:t>
            </a:r>
          </a:p>
        </p:txBody>
      </p:sp>
      <p:pic>
        <p:nvPicPr>
          <p:cNvPr id="4" name="Picture 3" descr="Membrane_ringdowncoll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4176464" cy="3135828"/>
          </a:xfrm>
          <a:prstGeom prst="rect">
            <a:avLst/>
          </a:prstGeom>
        </p:spPr>
      </p:pic>
      <p:pic>
        <p:nvPicPr>
          <p:cNvPr id="5" name="Picture 4" descr="structure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2"/>
          <a:stretch/>
        </p:blipFill>
        <p:spPr>
          <a:xfrm>
            <a:off x="2051720" y="2060848"/>
            <a:ext cx="2834600" cy="252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structure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132856"/>
            <a:ext cx="3962400" cy="238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48880"/>
            <a:ext cx="3962400" cy="166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952" y="458112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Coupled QW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27984" y="3789040"/>
            <a:ext cx="936104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42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Tunable coupling</a:t>
            </a:r>
          </a:p>
        </p:txBody>
      </p:sp>
      <p:pic>
        <p:nvPicPr>
          <p:cNvPr id="3" name="Picture 2" descr="displaceme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4"/>
          <a:stretch/>
        </p:blipFill>
        <p:spPr>
          <a:xfrm>
            <a:off x="5580112" y="1556792"/>
            <a:ext cx="3043150" cy="3811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72816"/>
            <a:ext cx="3962400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933056"/>
            <a:ext cx="36703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1544" y="106004"/>
            <a:ext cx="7499350" cy="72547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Members and collaborators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28835" y="1675851"/>
            <a:ext cx="2249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Eugene S. </a:t>
            </a:r>
            <a:r>
              <a:rPr lang="en-US" altLang="ja-JP" sz="2000" dirty="0" err="1" smtClean="0"/>
              <a:t>Polzik</a:t>
            </a:r>
            <a:endParaRPr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en-US" altLang="ja-JP" sz="2000" b="1" dirty="0" smtClean="0"/>
              <a:t>Andreas </a:t>
            </a:r>
            <a:r>
              <a:rPr lang="en-US" altLang="ja-JP" sz="2000" b="1" dirty="0" err="1" smtClean="0"/>
              <a:t>Naesby</a:t>
            </a:r>
            <a:r>
              <a:rPr lang="en-US" altLang="ja-JP" sz="2000" b="1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Koji </a:t>
            </a:r>
            <a:r>
              <a:rPr lang="en-US" altLang="ja-JP" sz="2000" dirty="0" err="1"/>
              <a:t>Usami</a:t>
            </a:r>
            <a:endParaRPr lang="en-US" altLang="ja-JP" sz="2000" b="1" dirty="0" err="1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 smtClean="0"/>
              <a:t>Tolga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Bagci</a:t>
            </a:r>
            <a:endParaRPr lang="en-US" altLang="ja-JP" sz="2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8644" y="1318661"/>
            <a:ext cx="6415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NBI</a:t>
            </a:r>
            <a:endParaRPr kumimoji="1" lang="ja-JP" altLang="en-US" sz="2400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6314" y="1871122"/>
            <a:ext cx="1980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 Peter </a:t>
            </a:r>
            <a:r>
              <a:rPr lang="en-US" altLang="ja-JP" sz="2000" dirty="0" err="1" smtClean="0"/>
              <a:t>Lodahl</a:t>
            </a:r>
            <a:endParaRPr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cs typeface="Arial" pitchFamily="34" charset="0"/>
              </a:rPr>
              <a:t>Søren</a:t>
            </a:r>
            <a:r>
              <a:rPr lang="en-US" altLang="ja-JP" sz="2000" dirty="0" smtClean="0">
                <a:cs typeface="Arial" pitchFamily="34" charset="0"/>
              </a:rPr>
              <a:t> </a:t>
            </a:r>
            <a:r>
              <a:rPr lang="en-US" altLang="ja-JP" sz="2000" dirty="0" err="1" smtClean="0">
                <a:cs typeface="Arial" pitchFamily="34" charset="0"/>
              </a:rPr>
              <a:t>Stobbe</a:t>
            </a:r>
            <a:endParaRPr lang="en-US" altLang="ja-JP" sz="2000" baseline="30000" dirty="0" smtClean="0">
              <a:cs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ja-JP" sz="2000" baseline="30000" dirty="0" smtClean="0">
                <a:cs typeface="Arial" pitchFamily="34" charset="0"/>
              </a:rPr>
              <a:t> </a:t>
            </a:r>
            <a:r>
              <a:rPr lang="en-US" altLang="ja-JP" sz="2000" dirty="0" smtClean="0">
                <a:cs typeface="Arial" pitchFamily="34" charset="0"/>
              </a:rPr>
              <a:t>Jin Liu</a:t>
            </a:r>
            <a:endParaRPr lang="en-US" altLang="ja-JP" sz="20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3438" y="1455167"/>
            <a:ext cx="38410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Lodahl Group (moved to NBI)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63360" y="3192223"/>
            <a:ext cx="23661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QUEST Hannover</a:t>
            </a:r>
            <a:r>
              <a:rPr lang="en-US" sz="2400" b="1" dirty="0" smtClean="0"/>
              <a:t> </a:t>
            </a:r>
            <a:endParaRPr kumimoji="1" lang="ja-JP" altLang="en-US" sz="2400" b="1" u="sng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86314" y="3585210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err="1" smtClean="0"/>
              <a:t> Klemens</a:t>
            </a:r>
            <a:r>
              <a:rPr lang="en-US" altLang="ja-JP" sz="2000" dirty="0" smtClean="0"/>
              <a:t> Hammerer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 André Xuereb</a:t>
            </a:r>
            <a:endParaRPr lang="en-US" altLang="ja-JP" sz="2000" dirty="0" smtClean="0"/>
          </a:p>
        </p:txBody>
      </p:sp>
      <p:sp>
        <p:nvSpPr>
          <p:cNvPr id="25" name="角丸四角形 24"/>
          <p:cNvSpPr/>
          <p:nvPr/>
        </p:nvSpPr>
        <p:spPr>
          <a:xfrm>
            <a:off x="285720" y="961470"/>
            <a:ext cx="8572560" cy="4123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00298" y="747157"/>
            <a:ext cx="40822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GaAs</a:t>
            </a:r>
            <a:r>
              <a:rPr kumimoji="1" lang="en-US" altLang="ja-JP" sz="2400" b="1" dirty="0" smtClean="0"/>
              <a:t> </a:t>
            </a:r>
            <a:r>
              <a:rPr kumimoji="1" lang="en-US" altLang="ja-JP" sz="2400" b="1" dirty="0" err="1" smtClean="0"/>
              <a:t>nanomembrane</a:t>
            </a:r>
            <a:r>
              <a:rPr kumimoji="1" lang="en-US" altLang="ja-JP" sz="2400" b="1" dirty="0" smtClean="0"/>
              <a:t> project</a:t>
            </a:r>
            <a:endParaRPr kumimoji="1" lang="ja-JP" altLang="en-US" sz="2400" b="1" dirty="0"/>
          </a:p>
        </p:txBody>
      </p:sp>
      <p:sp>
        <p:nvSpPr>
          <p:cNvPr id="28" name="テキスト ボックス 19"/>
          <p:cNvSpPr txBox="1"/>
          <p:nvPr/>
        </p:nvSpPr>
        <p:spPr>
          <a:xfrm>
            <a:off x="899592" y="3212976"/>
            <a:ext cx="2182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0000"/>
                </a:solidFill>
              </a:rPr>
              <a:t>ETH Zürich QPG</a:t>
            </a:r>
            <a:endParaRPr kumimoji="1" lang="ja-JP" altLang="en-US" sz="2400" b="1" u="sng" dirty="0">
              <a:solidFill>
                <a:srgbClr val="000000"/>
              </a:solidFill>
            </a:endParaRPr>
          </a:p>
        </p:txBody>
      </p:sp>
      <p:sp>
        <p:nvSpPr>
          <p:cNvPr id="29" name="テキスト ボックス 3"/>
          <p:cNvSpPr txBox="1"/>
          <p:nvPr/>
        </p:nvSpPr>
        <p:spPr>
          <a:xfrm>
            <a:off x="928835" y="3645024"/>
            <a:ext cx="23647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Atac Imamoglu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Javier M. Sánchez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Emre Togan</a:t>
            </a:r>
            <a:endParaRPr lang="en-US" altLang="ja-JP" sz="2000" dirty="0" smtClean="0"/>
          </a:p>
          <a:p>
            <a:r>
              <a:rPr lang="en-US" altLang="ja-JP" sz="2000" dirty="0" smtClean="0"/>
              <a:t>      </a:t>
            </a:r>
            <a:r>
              <a:rPr lang="en-US" altLang="ja-JP" sz="2000" i="1" dirty="0" smtClean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231033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157611" y="714356"/>
            <a:ext cx="428628" cy="346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タイトル 1"/>
          <p:cNvSpPr txBox="1">
            <a:spLocks/>
          </p:cNvSpPr>
          <p:nvPr/>
        </p:nvSpPr>
        <p:spPr>
          <a:xfrm>
            <a:off x="1890157" y="71414"/>
            <a:ext cx="535785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GaAs</a:t>
            </a:r>
            <a:r>
              <a:rPr kumimoji="1" lang="en-US" altLang="ja-JP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nanomembrane</a:t>
            </a:r>
            <a:endParaRPr kumimoji="1" lang="ja-JP" altLang="en-US" sz="44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フローチャート : 手操作入力 26"/>
          <p:cNvSpPr/>
          <p:nvPr/>
        </p:nvSpPr>
        <p:spPr>
          <a:xfrm rot="16200000">
            <a:off x="1378457" y="1916232"/>
            <a:ext cx="1282523" cy="428628"/>
          </a:xfrm>
          <a:prstGeom prst="flowChartManualInpu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ローチャート : 手操作入力 29"/>
          <p:cNvSpPr/>
          <p:nvPr/>
        </p:nvSpPr>
        <p:spPr>
          <a:xfrm rot="16200000" flipV="1">
            <a:off x="517141" y="1925051"/>
            <a:ext cx="1290643" cy="428628"/>
          </a:xfrm>
          <a:prstGeom prst="flowChartManualInput">
            <a:avLst/>
          </a:prstGeom>
          <a:solidFill>
            <a:schemeClr val="tx2">
              <a:alpha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948148" y="1136854"/>
            <a:ext cx="428628" cy="3571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1805405" y="1136854"/>
            <a:ext cx="428628" cy="3571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948149" y="1065416"/>
            <a:ext cx="1285884" cy="7143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31475" y="702214"/>
            <a:ext cx="663963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>
                <a:solidFill>
                  <a:schemeClr val="tx2"/>
                </a:solidFill>
              </a:rPr>
              <a:t>GaAs</a:t>
            </a:r>
            <a:endParaRPr kumimoji="1" lang="en-US" altLang="ja-JP" dirty="0" smtClean="0">
              <a:solidFill>
                <a:schemeClr val="tx2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1406" y="1072119"/>
            <a:ext cx="849912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00B050"/>
                </a:solidFill>
              </a:rPr>
              <a:t>AlGaAs</a:t>
            </a:r>
            <a:endParaRPr lang="en-US" altLang="ja-JP" dirty="0" smtClean="0">
              <a:solidFill>
                <a:srgbClr val="00B05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32997" y="1512889"/>
            <a:ext cx="663964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chemeClr val="tx2"/>
                </a:solidFill>
              </a:rPr>
              <a:t>GaAs</a:t>
            </a:r>
            <a:endParaRPr lang="en-US" altLang="ja-JP" dirty="0" smtClean="0">
              <a:solidFill>
                <a:schemeClr val="tx2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62595" y="714356"/>
            <a:ext cx="954943" cy="370069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tx2"/>
                </a:solidFill>
              </a:rPr>
              <a:t>160 nm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237657" y="1077955"/>
            <a:ext cx="665567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B050"/>
                </a:solidFill>
              </a:rPr>
              <a:t>1 </a:t>
            </a:r>
            <a:r>
              <a:rPr kumimoji="1" lang="el-GR" altLang="ja-JP" dirty="0" smtClean="0">
                <a:solidFill>
                  <a:srgbClr val="00B050"/>
                </a:solidFill>
              </a:rPr>
              <a:t>μ</a:t>
            </a:r>
            <a:r>
              <a:rPr kumimoji="1" lang="en-US" altLang="ja-JP" dirty="0" smtClean="0">
                <a:solidFill>
                  <a:srgbClr val="00B050"/>
                </a:solidFill>
              </a:rPr>
              <a:t>m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179848" y="1526505"/>
            <a:ext cx="899605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tx2"/>
                </a:solidFill>
              </a:rPr>
              <a:t>350 </a:t>
            </a:r>
            <a:r>
              <a:rPr kumimoji="1" lang="el-GR" altLang="ja-JP" dirty="0" smtClean="0">
                <a:solidFill>
                  <a:schemeClr val="tx2"/>
                </a:solidFill>
              </a:rPr>
              <a:t>μ</a:t>
            </a:r>
            <a:r>
              <a:rPr kumimoji="1" lang="en-US" altLang="ja-JP" dirty="0" smtClean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44" name="直方体 43"/>
          <p:cNvSpPr/>
          <p:nvPr/>
        </p:nvSpPr>
        <p:spPr>
          <a:xfrm>
            <a:off x="3254146" y="789759"/>
            <a:ext cx="928694" cy="2071702"/>
          </a:xfrm>
          <a:prstGeom prst="cube">
            <a:avLst>
              <a:gd name="adj" fmla="val 88629"/>
            </a:avLst>
          </a:prstGeom>
          <a:solidFill>
            <a:schemeClr val="tx2">
              <a:alpha val="5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187428" y="2619562"/>
            <a:ext cx="894797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160 nm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948847" y="2416726"/>
            <a:ext cx="1015021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1.91 m</a:t>
            </a:r>
            <a:r>
              <a:rPr kumimoji="1" lang="en-US" altLang="ja-JP" dirty="0" smtClean="0"/>
              <a:t>m</a:t>
            </a: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2953089" y="288878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rot="10800000">
            <a:off x="3361795" y="288878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rot="5400000">
            <a:off x="3826385" y="1392223"/>
            <a:ext cx="1214446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rot="5400000" flipH="1" flipV="1">
            <a:off x="3632242" y="2063343"/>
            <a:ext cx="845584" cy="7916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1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714356"/>
            <a:ext cx="3714776" cy="2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テキスト ボックス 45"/>
          <p:cNvSpPr txBox="1"/>
          <p:nvPr/>
        </p:nvSpPr>
        <p:spPr>
          <a:xfrm>
            <a:off x="4371582" y="1195992"/>
            <a:ext cx="1015022" cy="36933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1.36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m</a:t>
            </a:r>
          </a:p>
        </p:txBody>
      </p:sp>
      <p:pic>
        <p:nvPicPr>
          <p:cNvPr id="58" name="Picture 1"/>
          <p:cNvPicPr>
            <a:picLocks noChangeAspect="1" noChangeArrowheads="1"/>
          </p:cNvPicPr>
          <p:nvPr/>
        </p:nvPicPr>
        <p:blipFill rotWithShape="1">
          <a:blip r:embed="rId4"/>
          <a:srcRect l="-284" t="-1647" r="284" b="60729"/>
          <a:stretch/>
        </p:blipFill>
        <p:spPr bwMode="auto">
          <a:xfrm>
            <a:off x="5796136" y="3501008"/>
            <a:ext cx="3233736" cy="163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16216" y="49411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Membrane as a mirror in optomechanical cavity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6136" y="2708920"/>
            <a:ext cx="3743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J. Liu et al,</a:t>
            </a:r>
            <a:r>
              <a:rPr lang="hu-HU" i="1"/>
              <a:t> APL. 99, 243102 (2011).</a:t>
            </a:r>
            <a:br>
              <a:rPr lang="hu-HU" i="1"/>
            </a:br>
            <a:endParaRPr lang="hu-HU" i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3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3"/>
          <a:srcRect l="-8252" t="176" r="8252" b="66806"/>
          <a:stretch/>
        </p:blipFill>
        <p:spPr bwMode="auto">
          <a:xfrm>
            <a:off x="5160529" y="1223625"/>
            <a:ext cx="3568827" cy="17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85720" y="142852"/>
            <a:ext cx="6286544" cy="8572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Cooling Results 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42844" y="1304753"/>
          <a:ext cx="4984331" cy="2267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270"/>
                <a:gridCol w="1212405"/>
                <a:gridCol w="1077693"/>
                <a:gridCol w="1885963"/>
              </a:tblGrid>
              <a:tr h="3893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Mode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Frequency </a:t>
                      </a:r>
                    </a:p>
                    <a:p>
                      <a:r>
                        <a:rPr kumimoji="1" lang="en-US" altLang="ja-JP" dirty="0" smtClean="0"/>
                        <a:t>(kHz)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Cooling factor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Effective temperature (K)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292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(2,1)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23.4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10.8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28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9470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(3,2)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45.5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10.3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29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94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(4,1)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47.5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12.5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24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94707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(4,3)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59.5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74.9</a:t>
                      </a:r>
                      <a:endParaRPr kumimoji="1" lang="ja-JP" alt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4.0</a:t>
                      </a:r>
                      <a:endParaRPr kumimoji="1" lang="ja-JP" alt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9" name="直線矢印コネクタ 18"/>
          <p:cNvCxnSpPr/>
          <p:nvPr/>
        </p:nvCxnSpPr>
        <p:spPr>
          <a:xfrm rot="5400000">
            <a:off x="4036215" y="5179231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30848" t="58580"/>
          <a:stretch>
            <a:fillRect/>
          </a:stretch>
        </p:blipFill>
        <p:spPr bwMode="auto">
          <a:xfrm>
            <a:off x="313789" y="3847258"/>
            <a:ext cx="4686839" cy="2439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4" name="角丸四角形 13"/>
          <p:cNvSpPr/>
          <p:nvPr/>
        </p:nvSpPr>
        <p:spPr>
          <a:xfrm>
            <a:off x="142844" y="2000240"/>
            <a:ext cx="5000660" cy="357190"/>
          </a:xfrm>
          <a:prstGeom prst="roundRect">
            <a:avLst/>
          </a:prstGeom>
          <a:noFill/>
          <a:ln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5156383" y="2091600"/>
            <a:ext cx="214314" cy="214314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149887" y="3181885"/>
            <a:ext cx="5000660" cy="357190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/>
          <p:cNvSpPr/>
          <p:nvPr/>
        </p:nvSpPr>
        <p:spPr>
          <a:xfrm>
            <a:off x="2357422" y="3571876"/>
            <a:ext cx="214314" cy="21431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239736"/>
            <a:ext cx="3714776" cy="2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228184" y="6525344"/>
            <a:ext cx="30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Usami et al., Nat. Phys. (2011)</a:t>
            </a:r>
          </a:p>
        </p:txBody>
      </p:sp>
    </p:spTree>
    <p:extLst>
      <p:ext uri="{BB962C8B-B14F-4D97-AF65-F5344CB8AC3E}">
        <p14:creationId xmlns:p14="http://schemas.microsoft.com/office/powerpoint/2010/main" val="136027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142844" y="5214950"/>
            <a:ext cx="4286280" cy="1214446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71604" y="131762"/>
            <a:ext cx="6384946" cy="72547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Cooling</a:t>
            </a:r>
            <a:endParaRPr kumimoji="1" lang="ja-JP" altLang="en-US" dirty="0"/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3233736" cy="399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4826246" y="6525344"/>
            <a:ext cx="478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i="1" dirty="0" smtClean="0"/>
              <a:t>Metzger, C. et al. PRB. </a:t>
            </a:r>
            <a:r>
              <a:rPr lang="de-DE" b="1" i="1" dirty="0" smtClean="0"/>
              <a:t>78</a:t>
            </a:r>
            <a:r>
              <a:rPr lang="de-DE" i="1" dirty="0" smtClean="0"/>
              <a:t>, 035309 (2008). </a:t>
            </a:r>
            <a:endParaRPr lang="ja-JP" altLang="en-US" i="1" dirty="0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65" y="3898549"/>
            <a:ext cx="3286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581538"/>
            <a:ext cx="2733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9397" y="5597901"/>
            <a:ext cx="2522514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5695094"/>
            <a:ext cx="1688048" cy="4143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40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5500702"/>
            <a:ext cx="1764870" cy="7858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4" name="左右矢印 13"/>
          <p:cNvSpPr/>
          <p:nvPr/>
        </p:nvSpPr>
        <p:spPr>
          <a:xfrm>
            <a:off x="2033033" y="5845013"/>
            <a:ext cx="357190" cy="14287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7158" y="53913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Time domain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00920" y="518992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dirty="0" smtClean="0">
                <a:solidFill>
                  <a:srgbClr val="FF0000"/>
                </a:solidFill>
              </a:rPr>
              <a:t> domain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9390" y="5000636"/>
            <a:ext cx="7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Delay</a:t>
            </a:r>
            <a:endParaRPr kumimoji="1" lang="ja-JP" altLang="en-US" b="1" dirty="0"/>
          </a:p>
        </p:txBody>
      </p:sp>
      <p:pic>
        <p:nvPicPr>
          <p:cNvPr id="10240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0295" y="1500174"/>
            <a:ext cx="379216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角丸四角形 21"/>
          <p:cNvSpPr/>
          <p:nvPr/>
        </p:nvSpPr>
        <p:spPr>
          <a:xfrm>
            <a:off x="4143372" y="993763"/>
            <a:ext cx="4857784" cy="272574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82983" y="785794"/>
            <a:ext cx="2032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Equation of motion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14810" y="1142984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Time domain: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86248" y="250030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 domain: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241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48" y="2874303"/>
            <a:ext cx="4071966" cy="35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正方形/長方形 26"/>
          <p:cNvSpPr/>
          <p:nvPr/>
        </p:nvSpPr>
        <p:spPr>
          <a:xfrm>
            <a:off x="7370961" y="1974482"/>
            <a:ext cx="71438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8072462" y="2890297"/>
            <a:ext cx="32438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5000628" y="3857628"/>
            <a:ext cx="3786214" cy="49530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>
            <a:off x="4286248" y="4041425"/>
            <a:ext cx="57150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4857752" y="4616811"/>
            <a:ext cx="2786082" cy="66957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6104999" y="5636868"/>
            <a:ext cx="2753281" cy="69445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 rot="5400000" flipH="1" flipV="1">
            <a:off x="6442705" y="4344377"/>
            <a:ext cx="401994" cy="14287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rot="16200000" flipV="1">
            <a:off x="7108051" y="4679167"/>
            <a:ext cx="1428759" cy="5000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右中かっこ 39"/>
          <p:cNvSpPr/>
          <p:nvPr/>
        </p:nvSpPr>
        <p:spPr>
          <a:xfrm rot="5400000">
            <a:off x="6712221" y="1107266"/>
            <a:ext cx="285754" cy="264320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中かっこ 40"/>
          <p:cNvSpPr/>
          <p:nvPr/>
        </p:nvSpPr>
        <p:spPr>
          <a:xfrm rot="5400000">
            <a:off x="7791472" y="2790820"/>
            <a:ext cx="276229" cy="1000133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890685" y="2455363"/>
            <a:ext cx="201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Light-induced force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775010" y="3345420"/>
            <a:ext cx="201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Light-induced force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4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Cooling mechanism determined by delay time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1700808"/>
            <a:ext cx="2733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076056" y="2348880"/>
            <a:ext cx="28803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/>
          <a:srcRect l="-8252" t="176" r="8252" b="66806"/>
          <a:stretch/>
        </p:blipFill>
        <p:spPr bwMode="auto">
          <a:xfrm>
            <a:off x="5508104" y="4797152"/>
            <a:ext cx="3568827" cy="17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92080" y="3284984"/>
            <a:ext cx="118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Delay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3284984"/>
            <a:ext cx="52116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Radiation pressure?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FF0000"/>
                </a:solidFill>
              </a:rPr>
              <a:t>Photothermal?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Deformation potential coupling?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573016"/>
            <a:ext cx="2222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Deformation potential cooling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3645024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Def. pot. effect is stronger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221088"/>
            <a:ext cx="1562100" cy="90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0352" y="4797152"/>
            <a:ext cx="118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pr. photon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517232"/>
            <a:ext cx="3203848" cy="786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645024"/>
            <a:ext cx="3816424" cy="6564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3212976"/>
            <a:ext cx="260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Thermal stress pr. photon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9992" y="3759423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Baskerville"/>
                <a:cs typeface="Baskerville"/>
              </a:rPr>
              <a:t>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931" y="5125671"/>
            <a:ext cx="472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Deformation potential induced stress pr. photon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3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why did it not dominate?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011" y="1868063"/>
            <a:ext cx="312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Total electronic/def. pot. stress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276872"/>
            <a:ext cx="1498600" cy="35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996952"/>
            <a:ext cx="1447800" cy="27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2780928"/>
            <a:ext cx="204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Total thermal stress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869160"/>
            <a:ext cx="2171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9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Micromembranes @ ETH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068960"/>
            <a:ext cx="3486224" cy="2745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412776"/>
            <a:ext cx="496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Fabricated at the Quantum Photonics group at ETH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4"/>
            <a:ext cx="3168352" cy="829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5507" y="5805264"/>
            <a:ext cx="361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Differential interference contrast microscopy picture</a:t>
            </a:r>
          </a:p>
        </p:txBody>
      </p:sp>
      <p:pic>
        <p:nvPicPr>
          <p:cNvPr id="10" name="Picture 9" descr="structure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4941977" cy="2526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237312"/>
            <a:ext cx="140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Sánchez, ‘12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876256" y="3645024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76256" y="3284984"/>
            <a:ext cx="7279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~5µm</a:t>
            </a:r>
          </a:p>
        </p:txBody>
      </p:sp>
    </p:spTree>
    <p:extLst>
      <p:ext uri="{BB962C8B-B14F-4D97-AF65-F5344CB8AC3E}">
        <p14:creationId xmlns:p14="http://schemas.microsoft.com/office/powerpoint/2010/main" val="2204647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04864"/>
            <a:ext cx="4130129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Vibrational behaviour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4088" y="27809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8264" y="2708920"/>
            <a:ext cx="96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8.5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84482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FEM examples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18448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Measurements</a:t>
            </a:r>
          </a:p>
        </p:txBody>
      </p:sp>
      <p:pic>
        <p:nvPicPr>
          <p:cNvPr id="9" name="Picture 8" descr="vibrational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3219547" cy="3212976"/>
          </a:xfrm>
          <a:prstGeom prst="rect">
            <a:avLst/>
          </a:prstGeom>
        </p:spPr>
      </p:pic>
      <p:pic>
        <p:nvPicPr>
          <p:cNvPr id="10" name="Picture 9" descr="structure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2406150" cy="12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4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Macintosh PowerPoint</Application>
  <PresentationFormat>On-screen Show (4:3)</PresentationFormat>
  <Paragraphs>100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Optomechanical cooling</vt:lpstr>
      <vt:lpstr>PowerPoint Presentation</vt:lpstr>
      <vt:lpstr>Cooling Results </vt:lpstr>
      <vt:lpstr>Cooling</vt:lpstr>
      <vt:lpstr>Cooling mechanism determined by delay time</vt:lpstr>
      <vt:lpstr>Deformation potential cooling</vt:lpstr>
      <vt:lpstr>So why did it not dominate?</vt:lpstr>
      <vt:lpstr>Micromembranes @ ETH</vt:lpstr>
      <vt:lpstr>Vibrational behaviour</vt:lpstr>
      <vt:lpstr>Time resolved Photoluminescence </vt:lpstr>
      <vt:lpstr>Proposed structure</vt:lpstr>
      <vt:lpstr>Tunable coupling</vt:lpstr>
      <vt:lpstr>Members and collaborators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Optomechanical cooling</dc:title>
  <dc:creator>Andreas Rasmussen</dc:creator>
  <cp:lastModifiedBy>Andreas Rasmussen</cp:lastModifiedBy>
  <cp:revision>1</cp:revision>
  <dcterms:created xsi:type="dcterms:W3CDTF">2012-08-31T07:36:43Z</dcterms:created>
  <dcterms:modified xsi:type="dcterms:W3CDTF">2012-08-31T07:37:17Z</dcterms:modified>
</cp:coreProperties>
</file>